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2"/>
  </p:notesMasterIdLst>
  <p:handoutMasterIdLst>
    <p:handoutMasterId r:id="rId23"/>
  </p:handoutMasterIdLst>
  <p:sldIdLst>
    <p:sldId id="294" r:id="rId3"/>
    <p:sldId id="286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25" r:id="rId17"/>
    <p:sldId id="327" r:id="rId18"/>
    <p:sldId id="330" r:id="rId19"/>
    <p:sldId id="329" r:id="rId20"/>
    <p:sldId id="32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64447" autoAdjust="0"/>
  </p:normalViewPr>
  <p:slideViewPr>
    <p:cSldViewPr snapToGrid="0" showGuides="1">
      <p:cViewPr varScale="1">
        <p:scale>
          <a:sx n="82" d="100"/>
          <a:sy n="82" d="100"/>
        </p:scale>
        <p:origin x="2584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2019. 11. 16.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이번 시간에는 지난 시간 학습했던 지라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지라 </a:t>
            </a:r>
            <a:r>
              <a:rPr kumimoji="1" lang="ko-KR" altLang="en-US" dirty="0" err="1"/>
              <a:t>컨플루언스의</a:t>
            </a:r>
            <a:r>
              <a:rPr kumimoji="1" lang="ko-KR" altLang="en-US" dirty="0"/>
              <a:t> 작업을 토대로</a:t>
            </a:r>
            <a:endParaRPr kumimoji="1" lang="en-US" altLang="ko-KR" dirty="0"/>
          </a:p>
          <a:p>
            <a:r>
              <a:rPr kumimoji="1" lang="ko-KR" altLang="en-US" dirty="0"/>
              <a:t>소스를 어떻게 관리하는지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그리고 어떻게 배포를 할 수 있을지 그런 배포 전략들을 실행해 볼 수 있는 </a:t>
            </a:r>
            <a:r>
              <a:rPr kumimoji="1" lang="ko-KR" altLang="en-US" dirty="0" err="1"/>
              <a:t>젠킨스에</a:t>
            </a:r>
            <a:r>
              <a:rPr kumimoji="1" lang="ko-KR" altLang="en-US" dirty="0"/>
              <a:t> 대해서</a:t>
            </a:r>
            <a:endParaRPr kumimoji="1" lang="en-US" altLang="ko-KR" dirty="0"/>
          </a:p>
          <a:p>
            <a:r>
              <a:rPr kumimoji="1" lang="ko-KR" altLang="en-US" dirty="0"/>
              <a:t>학습을 하려고 하는데요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그 전에 실제로 프로젝트를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올려보는 작업을 먼저 해보려고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</a:t>
            </a:r>
            <a:r>
              <a:rPr kumimoji="1" lang="en-US" altLang="ko-KR" dirty="0"/>
              <a:t>~</a:t>
            </a:r>
            <a:r>
              <a:rPr kumimoji="1" lang="ko-KR" altLang="en-US" dirty="0"/>
              <a:t> 이 프로젝트를 실제 </a:t>
            </a:r>
            <a:r>
              <a:rPr kumimoji="1" lang="ko-KR" altLang="en-US" dirty="0" err="1"/>
              <a:t>빗버킷을</a:t>
            </a:r>
            <a:r>
              <a:rPr kumimoji="1" lang="ko-KR" altLang="en-US" dirty="0"/>
              <a:t> 통해서 소스를 올려보고</a:t>
            </a:r>
            <a:r>
              <a:rPr kumimoji="1" lang="en-US" altLang="ko-KR" dirty="0"/>
              <a:t>~!</a:t>
            </a:r>
            <a:r>
              <a:rPr kumimoji="1" lang="ko-KR" altLang="en-US" dirty="0"/>
              <a:t> 또 이 프로젝트를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통해서 배포해보는 과정을 통해서</a:t>
            </a:r>
            <a:endParaRPr kumimoji="1" lang="en-US" altLang="ko-KR" dirty="0"/>
          </a:p>
          <a:p>
            <a:r>
              <a:rPr kumimoji="1" lang="ko-KR" altLang="en-US" dirty="0"/>
              <a:t>훨씬 더 실무적인 느낌들을 가져갈 수 있을 것이라고 생각해봅니다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프로젝트에 제공하는 파일이 </a:t>
            </a:r>
            <a:r>
              <a:rPr kumimoji="1" lang="en-US" altLang="ko-KR" dirty="0"/>
              <a:t>ZIP </a:t>
            </a:r>
            <a:r>
              <a:rPr kumimoji="1" lang="ko-KR" altLang="en-US" dirty="0"/>
              <a:t>파일로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해당 파일을 압축을 해제합니다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endParaRPr kumimoji="1" lang="en-US" altLang="ko-KR" dirty="0"/>
          </a:p>
          <a:p>
            <a:r>
              <a:rPr kumimoji="1" lang="ko-KR" altLang="en-US" dirty="0"/>
              <a:t>이클립스에서 파일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Import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누릅니다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Existing Projects into Workspace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</a:t>
            </a:r>
            <a:endParaRPr kumimoji="1" lang="en-US" altLang="ko-KR" dirty="0"/>
          </a:p>
          <a:p>
            <a:r>
              <a:rPr kumimoji="1" lang="ko-KR" altLang="en-US" dirty="0"/>
              <a:t>작업 공간에 있는 프로젝트를 </a:t>
            </a:r>
            <a:r>
              <a:rPr kumimoji="1" lang="ko-KR" altLang="en-US" dirty="0" err="1"/>
              <a:t>부르겠다라고</a:t>
            </a:r>
            <a:r>
              <a:rPr kumimoji="1" lang="ko-KR" altLang="en-US" dirty="0"/>
              <a:t> 선택합니다 그리고 </a:t>
            </a:r>
            <a:r>
              <a:rPr kumimoji="1" lang="en-US" altLang="ko-KR" dirty="0"/>
              <a:t>next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5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Select root directory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Browse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</a:t>
            </a:r>
            <a:r>
              <a:rPr kumimoji="1" lang="en-US" altLang="ko-KR" dirty="0" err="1"/>
              <a:t>review.zip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해제한 곳으로 가서 해당 프로젝트를 불러옵니다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공간에 프로젝트가 있으면 하단에 프로젝트에 정상적으로 로드가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체크박스를 누르고 </a:t>
            </a:r>
            <a:r>
              <a:rPr kumimoji="1" lang="en-US" altLang="ko-KR" dirty="0"/>
              <a:t>Finish</a:t>
            </a:r>
            <a:r>
              <a:rPr kumimoji="1" lang="ko-KR" altLang="en-US" dirty="0"/>
              <a:t>버튼을 </a:t>
            </a:r>
            <a:endParaRPr kumimoji="1" lang="en-US" altLang="ko-KR" dirty="0"/>
          </a:p>
          <a:p>
            <a:r>
              <a:rPr kumimoji="1" lang="ko-KR" altLang="en-US" dirty="0"/>
              <a:t>누르면 프로젝트가 </a:t>
            </a:r>
            <a:r>
              <a:rPr kumimoji="1" lang="ko-KR" altLang="en-US" dirty="0" err="1"/>
              <a:t>로드되게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3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정상적으로 로드가 끝나면 이 화면과 같이 아무런 에러 없이 잘 뜨게 되는데요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만약 정상적으로 잘 되지 않는 경우는 몇가지 옵션들이 정상적으로 되어있는지 확인을 해주어야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93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</a:t>
            </a:r>
            <a:r>
              <a:rPr kumimoji="1" lang="ko-KR" altLang="en-US" dirty="0" err="1"/>
              <a:t>우클릭해서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Properties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40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몇가지 설정이 </a:t>
            </a:r>
            <a:r>
              <a:rPr kumimoji="1" lang="ko-KR" altLang="en-US" dirty="0" err="1"/>
              <a:t>정상적인이</a:t>
            </a:r>
            <a:r>
              <a:rPr kumimoji="1" lang="ko-KR" altLang="en-US" dirty="0"/>
              <a:t> 여부를 체크해야 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Deployment Assembly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통햇거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소스가 컴파일 되고 나서 어떤 폴더로 가는지 해당 폴더의 위치를 확인합니다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자바 빌드 패스를 선택해서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</a:t>
            </a:r>
            <a:r>
              <a:rPr kumimoji="1" lang="en-US" altLang="ko-KR" dirty="0"/>
              <a:t>Source </a:t>
            </a:r>
            <a:r>
              <a:rPr kumimoji="1" lang="ko-KR" altLang="en-US" dirty="0"/>
              <a:t>가 잘 설정이 되어있는지 확인합니다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kumimoji="1" lang="ko-KR" altLang="en-US" dirty="0"/>
              <a:t>그리고 제일 중요한 부분이 </a:t>
            </a:r>
            <a:r>
              <a:rPr kumimoji="1" lang="en-US" altLang="ko-KR" dirty="0"/>
              <a:t>Libraries </a:t>
            </a:r>
            <a:r>
              <a:rPr kumimoji="1" lang="ko-KR" altLang="en-US" dirty="0" err="1"/>
              <a:t>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텝에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JRE SYSTEM Library</a:t>
            </a:r>
            <a:r>
              <a:rPr kumimoji="1" lang="ko-KR" altLang="en-US" dirty="0"/>
              <a:t>가 정상적으로 자바 </a:t>
            </a:r>
            <a:r>
              <a:rPr kumimoji="1" lang="en-US" altLang="ko-KR" dirty="0"/>
              <a:t>1.8</a:t>
            </a:r>
            <a:r>
              <a:rPr kumimoji="1" lang="ko-KR" altLang="en-US" dirty="0"/>
              <a:t>로 세팅이 되어있는지</a:t>
            </a:r>
            <a:endParaRPr kumimoji="1" lang="en-US" altLang="ko-KR" dirty="0"/>
          </a:p>
          <a:p>
            <a:pPr algn="just"/>
            <a:r>
              <a:rPr kumimoji="1" lang="ko-KR" altLang="en-US" dirty="0"/>
              <a:t>확인합니다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이게 설치된 자바로 매핑이 안되어 있으면 </a:t>
            </a:r>
            <a:r>
              <a:rPr kumimoji="1" lang="ko-KR" altLang="en-US" dirty="0" err="1"/>
              <a:t>찾아어</a:t>
            </a:r>
            <a:r>
              <a:rPr kumimoji="1" lang="ko-KR" altLang="en-US" dirty="0"/>
              <a:t> 연결해주어야 합니다</a:t>
            </a:r>
            <a:r>
              <a:rPr kumimoji="1" lang="en-US" altLang="ko-KR" dirty="0"/>
              <a:t>.</a:t>
            </a:r>
          </a:p>
          <a:p>
            <a:pPr algn="just"/>
            <a:r>
              <a:rPr kumimoji="1" lang="ko-KR" altLang="en-US" dirty="0"/>
              <a:t>그리고 </a:t>
            </a:r>
            <a:r>
              <a:rPr kumimoji="1" lang="en-US" altLang="ko-KR" dirty="0"/>
              <a:t>Project Facets </a:t>
            </a:r>
            <a:r>
              <a:rPr kumimoji="1" lang="ko-KR" altLang="en-US" dirty="0"/>
              <a:t>부분을 한번 확인해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간혹 </a:t>
            </a:r>
            <a:r>
              <a:rPr kumimoji="1" lang="en-US" altLang="ko-KR" dirty="0"/>
              <a:t>java script </a:t>
            </a:r>
            <a:r>
              <a:rPr kumimoji="1" lang="ko-KR" altLang="en-US" dirty="0"/>
              <a:t>부분이 빠지는 경우도 있고 </a:t>
            </a:r>
            <a:r>
              <a:rPr kumimoji="1" lang="en-US" altLang="ko-KR" dirty="0"/>
              <a:t>Dynamic Web Module </a:t>
            </a:r>
          </a:p>
          <a:p>
            <a:pPr algn="just"/>
            <a:r>
              <a:rPr kumimoji="1" lang="ko-KR" altLang="en-US" dirty="0"/>
              <a:t>이 빠져있기도 하기 때문에 </a:t>
            </a:r>
            <a:r>
              <a:rPr kumimoji="1" lang="ko-KR" altLang="en-US" dirty="0" err="1"/>
              <a:t>이부분이</a:t>
            </a:r>
            <a:r>
              <a:rPr kumimoji="1" lang="ko-KR" altLang="en-US" dirty="0"/>
              <a:t> 잘 체크 되어있는지 확인해 줍니다</a:t>
            </a:r>
            <a:r>
              <a:rPr kumimoji="1" lang="en-US" altLang="ko-KR" dirty="0"/>
              <a:t>.</a:t>
            </a:r>
          </a:p>
          <a:p>
            <a:pPr algn="just"/>
            <a:r>
              <a:rPr kumimoji="1" lang="ko-KR" altLang="en-US" dirty="0"/>
              <a:t>그리고 </a:t>
            </a:r>
            <a:r>
              <a:rPr kumimoji="1" lang="en-US" altLang="ko-KR" dirty="0"/>
              <a:t>java compiler </a:t>
            </a:r>
            <a:r>
              <a:rPr kumimoji="1" lang="ko-KR" altLang="en-US" dirty="0" err="1"/>
              <a:t>텝으로</a:t>
            </a:r>
            <a:r>
              <a:rPr kumimoji="1" lang="ko-KR" altLang="en-US" dirty="0"/>
              <a:t> 들어가서 자바 </a:t>
            </a:r>
            <a:r>
              <a:rPr kumimoji="1" lang="ko-KR" altLang="en-US" dirty="0" err="1"/>
              <a:t>버젼이</a:t>
            </a:r>
            <a:r>
              <a:rPr kumimoji="1" lang="ko-KR" altLang="en-US" dirty="0"/>
              <a:t> 잘 매치가 되어있는지 확인해 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90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프로젝트에서 </a:t>
            </a:r>
            <a:r>
              <a:rPr kumimoji="1" lang="en-US" altLang="ko-KR" dirty="0" err="1"/>
              <a:t>pom.xml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이라는 것이 </a:t>
            </a:r>
            <a:r>
              <a:rPr kumimoji="1" lang="en-US" altLang="ko-KR" dirty="0"/>
              <a:t>maven </a:t>
            </a:r>
            <a:r>
              <a:rPr kumimoji="1" lang="ko-KR" altLang="en-US" dirty="0"/>
              <a:t>관련된 파일입니다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Maven 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gradle</a:t>
            </a:r>
            <a:r>
              <a:rPr kumimoji="1" lang="ko-KR" altLang="en-US" dirty="0"/>
              <a:t> 은 라이브러리 관리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의존성 </a:t>
            </a:r>
            <a:r>
              <a:rPr kumimoji="1" lang="ko-KR" altLang="en-US" dirty="0" err="1"/>
              <a:t>관리라고도</a:t>
            </a:r>
            <a:r>
              <a:rPr kumimoji="1" lang="ko-KR" altLang="en-US" dirty="0"/>
              <a:t> 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Pom </a:t>
            </a:r>
            <a:r>
              <a:rPr kumimoji="1" lang="ko-KR" altLang="en-US" dirty="0"/>
              <a:t>파일 내에서 </a:t>
            </a:r>
            <a:r>
              <a:rPr kumimoji="1" lang="ko-KR" altLang="en-US" dirty="0" err="1"/>
              <a:t>패키징에</a:t>
            </a:r>
            <a:r>
              <a:rPr kumimoji="1" lang="ko-KR" altLang="en-US" dirty="0"/>
              <a:t> 처음에 </a:t>
            </a:r>
            <a:r>
              <a:rPr kumimoji="1" lang="en-US" altLang="ko-KR" dirty="0"/>
              <a:t>jar </a:t>
            </a:r>
            <a:r>
              <a:rPr kumimoji="1" lang="ko-KR" altLang="en-US" dirty="0"/>
              <a:t>파일로 되어있는 것을 </a:t>
            </a:r>
            <a:r>
              <a:rPr kumimoji="1" lang="en-US" altLang="ko-KR" dirty="0"/>
              <a:t>war </a:t>
            </a:r>
            <a:r>
              <a:rPr kumimoji="1" lang="ko-KR" altLang="en-US" dirty="0"/>
              <a:t>파일로 바꾸어 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4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프로젝트를 </a:t>
            </a:r>
            <a:r>
              <a:rPr kumimoji="1" lang="ko-KR" altLang="en-US" dirty="0" err="1"/>
              <a:t>우클릭해서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Run As – Run Configurations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여기에서 </a:t>
            </a:r>
            <a:r>
              <a:rPr kumimoji="1" lang="en-US" altLang="ko-KR" dirty="0"/>
              <a:t>Goals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package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목표를 입력해 주시고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run </a:t>
            </a:r>
            <a:r>
              <a:rPr kumimoji="1" lang="ko-KR" altLang="en-US" dirty="0"/>
              <a:t>을 눌러서 빌드를 실행해 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28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다시 프로젝트를 </a:t>
            </a:r>
            <a:r>
              <a:rPr kumimoji="1" lang="ko-KR" altLang="en-US" dirty="0" err="1"/>
              <a:t>우클릭해서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Run As – Maven Build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혹시 모르니 프로젝트를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후에 </a:t>
            </a:r>
            <a:r>
              <a:rPr kumimoji="1" lang="en-US" altLang="ko-KR" dirty="0"/>
              <a:t>Maven, Update Project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해서 현재 </a:t>
            </a:r>
            <a:r>
              <a:rPr kumimoji="1" lang="en-US" altLang="ko-KR" dirty="0"/>
              <a:t>maven </a:t>
            </a:r>
            <a:r>
              <a:rPr kumimoji="1" lang="ko-KR" altLang="en-US" dirty="0"/>
              <a:t>을 최신화 시킵니다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maven build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눌렀을때</a:t>
            </a:r>
            <a:r>
              <a:rPr kumimoji="1" lang="ko-KR" altLang="en-US" dirty="0"/>
              <a:t> 정상적으로 빌드가 완료 되면 </a:t>
            </a:r>
            <a:r>
              <a:rPr kumimoji="1" lang="en-US" altLang="ko-KR" dirty="0"/>
              <a:t>war </a:t>
            </a:r>
            <a:r>
              <a:rPr kumimoji="1" lang="ko-KR" altLang="en-US" dirty="0"/>
              <a:t>파일이 </a:t>
            </a:r>
            <a:r>
              <a:rPr kumimoji="1" lang="en-US" altLang="ko-KR" dirty="0"/>
              <a:t>target </a:t>
            </a:r>
            <a:r>
              <a:rPr kumimoji="1" lang="ko-KR" altLang="en-US" dirty="0"/>
              <a:t>폴더에 생성되게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파일을 서버에 올리게 되면 서버에서 서비스가 동작하는 것을 볼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이번 강의는 스프링 프로젝트의 설정과 </a:t>
            </a:r>
            <a:r>
              <a:rPr kumimoji="1" lang="en-US" altLang="ko-KR" dirty="0"/>
              <a:t>IMPORT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WAR </a:t>
            </a:r>
            <a:r>
              <a:rPr kumimoji="1" lang="ko-KR" altLang="en-US" dirty="0"/>
              <a:t>파일 만들기를 해보았는데요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스프링을 간단히 세팅하는 화면을 </a:t>
            </a:r>
            <a:r>
              <a:rPr kumimoji="1" lang="ko-KR" altLang="en-US" dirty="0" err="1"/>
              <a:t>보고난</a:t>
            </a:r>
            <a:r>
              <a:rPr kumimoji="1" lang="ko-KR" altLang="en-US" dirty="0"/>
              <a:t> 뒤에 다음 강의는 서버에 스프링 서비스를 </a:t>
            </a:r>
            <a:r>
              <a:rPr kumimoji="1" lang="ko-KR" altLang="en-US" dirty="0" err="1"/>
              <a:t>올려보기를</a:t>
            </a:r>
            <a:r>
              <a:rPr kumimoji="1" lang="ko-KR" altLang="en-US" dirty="0"/>
              <a:t> 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3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실제로 프로젝트를 미리 올려 보았습니다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프로젝트의 컨셉은 요새 강의나 오프라인으로 다양한 모임들이 활발하게 일어나고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리뷰 정보들을 모아주는 사이트입니다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더 많은 사진이 있을 수 있겠고 더 많은 글이 있을 수 있겠죠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갯수도</a:t>
            </a:r>
            <a:r>
              <a:rPr kumimoji="1" lang="ko-KR" altLang="en-US" dirty="0"/>
              <a:t> 더 다양할 수 있을 것이고요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현재는 딱 화면상에 사진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리뷰 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화면 구성과 로그인 버튼들을 구현해 놓은 상황인데요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점차 강의가 진행되는 동안 로그인과 글쓰기 그리고 수정 삭제 등등 실제 서비스에 가까운 프로젝트를 만들어 갈 수 있을 것 같네요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화면은 이클립스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이번 강의에서는 자바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스프링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이클립스 등등</a:t>
            </a:r>
            <a:endParaRPr kumimoji="1" lang="en-US" altLang="ko-KR" dirty="0"/>
          </a:p>
          <a:p>
            <a:r>
              <a:rPr kumimoji="1" lang="ko-KR" altLang="en-US" dirty="0"/>
              <a:t>프로그램과 프로젝트에 대한 설명을 하지는 않을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소스를 활용해서</a:t>
            </a:r>
            <a:endParaRPr kumimoji="1" lang="en-US" altLang="ko-KR" dirty="0"/>
          </a:p>
          <a:p>
            <a:r>
              <a:rPr kumimoji="1" lang="ko-KR" altLang="en-US" dirty="0"/>
              <a:t>소스를 배포할 수 있도록 테스트 하는 과정을 진행하도록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5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화면은 이클립스를 설치하는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</a:t>
            </a:r>
            <a:r>
              <a:rPr kumimoji="1" lang="ko-KR" altLang="en-US" dirty="0" err="1"/>
              <a:t>자바강의를</a:t>
            </a:r>
            <a:r>
              <a:rPr kumimoji="1" lang="ko-KR" altLang="en-US" dirty="0"/>
              <a:t> 기본적으로 수료하거나 이미 진행한 분들은</a:t>
            </a:r>
            <a:endParaRPr kumimoji="1" lang="en-US" altLang="ko-KR" dirty="0"/>
          </a:p>
          <a:p>
            <a:r>
              <a:rPr kumimoji="1" lang="ko-KR" altLang="en-US" dirty="0"/>
              <a:t>기본적으로 설치를 하실 수 있겠지만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모르시는 분들을 위해서 링크를 첨부해 드립니다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이클립스 </a:t>
            </a:r>
            <a:r>
              <a:rPr kumimoji="1" lang="en-US" altLang="ko-KR" dirty="0"/>
              <a:t>IDE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Java, Spring, Spring boot </a:t>
            </a:r>
            <a:r>
              <a:rPr kumimoji="1" lang="ko-KR" altLang="en-US" dirty="0"/>
              <a:t>등등의 자바 프레임 워크를 사용해서 소스를 만들어서 동작 시켜보기에 </a:t>
            </a:r>
            <a:endParaRPr kumimoji="1" lang="en-US" altLang="ko-KR" dirty="0"/>
          </a:p>
          <a:p>
            <a:r>
              <a:rPr kumimoji="1" lang="ko-KR" altLang="en-US" dirty="0"/>
              <a:t>유용한 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기본적으로 소스 작성시에 오류나 틀린 것들을 잡아주는 기능을 포함하고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최근에 이런 툴들로 </a:t>
            </a:r>
            <a:r>
              <a:rPr kumimoji="1" lang="en-US" altLang="ko-KR" dirty="0"/>
              <a:t>VSC 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비쥬얼</a:t>
            </a:r>
            <a:r>
              <a:rPr kumimoji="1" lang="ko-KR" altLang="en-US" dirty="0"/>
              <a:t> 스튜디오 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인텔리 제이 같은 툴들도 많이 나오고 있는데요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저희는 흔히 사용하는 </a:t>
            </a:r>
            <a:r>
              <a:rPr kumimoji="1" lang="ko-KR" altLang="en-US" dirty="0" err="1"/>
              <a:t>무료툴인</a:t>
            </a:r>
            <a:r>
              <a:rPr kumimoji="1" lang="ko-KR" altLang="en-US" dirty="0"/>
              <a:t> 이클립스를 통해서 진행을 해보려고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스프링 </a:t>
            </a:r>
            <a:r>
              <a:rPr kumimoji="1" lang="ko-KR" altLang="en-US" dirty="0" err="1"/>
              <a:t>부트용</a:t>
            </a:r>
            <a:r>
              <a:rPr kumimoji="1" lang="ko-KR" altLang="en-US" dirty="0"/>
              <a:t> </a:t>
            </a:r>
            <a:r>
              <a:rPr kumimoji="1" lang="en-US" altLang="ko-KR" dirty="0"/>
              <a:t>IDE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쓰려고 하시면</a:t>
            </a:r>
            <a:endParaRPr kumimoji="1" lang="en-US" altLang="ko-KR" dirty="0"/>
          </a:p>
          <a:p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STS IDE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것을 설치하시면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29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이클립스를 설치하다 보면 컴퓨터 내에 자바가 설치되지 않아서 이클립스가 실행되지 않는 경우가 있을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이클립스 툴의 특성상 자바가 깔려있어야 실행이 되기 때문에 </a:t>
            </a:r>
            <a:r>
              <a:rPr kumimoji="1" lang="en-US" altLang="ko-KR" dirty="0"/>
              <a:t>java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깔아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자기 컴퓨터에 설치를 할 경우는</a:t>
            </a:r>
            <a:endParaRPr kumimoji="1" lang="en-US" altLang="ko-KR" dirty="0"/>
          </a:p>
          <a:p>
            <a:r>
              <a:rPr kumimoji="1" lang="ko-KR" altLang="en-US" dirty="0"/>
              <a:t>오라클 사이트에 들어가서 </a:t>
            </a:r>
            <a:r>
              <a:rPr kumimoji="1" lang="en-US" altLang="ko-KR" dirty="0" err="1"/>
              <a:t>jdk</a:t>
            </a:r>
            <a:r>
              <a:rPr kumimoji="1" lang="en-US" altLang="ko-KR" dirty="0"/>
              <a:t> 1.8 </a:t>
            </a:r>
            <a:r>
              <a:rPr kumimoji="1" lang="ko-KR" altLang="en-US" dirty="0"/>
              <a:t>이상으로 설치해 주시면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오라클 사이트의 주소는 </a:t>
            </a:r>
            <a:r>
              <a:rPr kumimoji="1" lang="en-US" altLang="ko-KR" dirty="0" err="1"/>
              <a:t>www.oracle.com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이고 세부 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 </a:t>
            </a:r>
            <a:r>
              <a:rPr kumimoji="1" lang="ko-KR" altLang="en-US" dirty="0"/>
              <a:t>주소는 화면에 나온 경로를 참고 하시면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보통 아래와 같이 </a:t>
            </a:r>
            <a:r>
              <a:rPr kumimoji="1" lang="en-US" altLang="ko-KR" dirty="0"/>
              <a:t>Java SE Development Kit 8u231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적혀있는 곳에 </a:t>
            </a:r>
            <a:r>
              <a:rPr kumimoji="1" lang="en-US" altLang="ko-KR" dirty="0"/>
              <a:t>Accept </a:t>
            </a:r>
            <a:r>
              <a:rPr kumimoji="1" lang="ko-KR" altLang="en-US" dirty="0"/>
              <a:t>버튼을 눌러서 동의하고 </a:t>
            </a:r>
            <a:endParaRPr kumimoji="1" lang="en-US" altLang="ko-KR" dirty="0"/>
          </a:p>
          <a:p>
            <a:r>
              <a:rPr kumimoji="1" lang="ko-KR" altLang="en-US" dirty="0" err="1"/>
              <a:t>윈도우면</a:t>
            </a:r>
            <a:r>
              <a:rPr kumimoji="1" lang="ko-KR" altLang="en-US" dirty="0"/>
              <a:t> 윈도우 </a:t>
            </a:r>
            <a:r>
              <a:rPr kumimoji="1" lang="en-US" altLang="ko-KR" dirty="0" err="1"/>
              <a:t>jdk</a:t>
            </a:r>
            <a:r>
              <a:rPr kumimoji="1" lang="en-US" altLang="ko-KR" dirty="0"/>
              <a:t> , </a:t>
            </a:r>
            <a:r>
              <a:rPr kumimoji="1" lang="ko-KR" altLang="en-US" dirty="0"/>
              <a:t>나머지는 </a:t>
            </a:r>
            <a:r>
              <a:rPr kumimoji="1" lang="ko-KR" altLang="en-US" dirty="0" err="1"/>
              <a:t>리눅스냐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맥이냐를</a:t>
            </a:r>
            <a:r>
              <a:rPr kumimoji="1" lang="ko-KR" altLang="en-US" dirty="0"/>
              <a:t> 판단하여 설치하면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만약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나 리눅스 서버에서 자바를 설치하려고 하는 경우는 </a:t>
            </a:r>
            <a:r>
              <a:rPr kumimoji="1" lang="en-US" altLang="ko-KR" dirty="0" err="1"/>
              <a:t>openjdk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사용하시면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6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이클립스가 설치가 다 끝나고 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이클립스 화면을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</a:t>
            </a:r>
            <a:endParaRPr kumimoji="1" lang="en-US" altLang="ko-KR" dirty="0"/>
          </a:p>
          <a:p>
            <a:r>
              <a:rPr kumimoji="1" lang="ko-KR" altLang="en-US" dirty="0"/>
              <a:t>스프링 부트를 이용할 것이기 때문에 </a:t>
            </a:r>
            <a:r>
              <a:rPr kumimoji="1" lang="en-US" altLang="ko-KR" dirty="0"/>
              <a:t>STS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사용하거나 </a:t>
            </a:r>
            <a:endParaRPr kumimoji="1" lang="en-US" altLang="ko-KR" dirty="0"/>
          </a:p>
          <a:p>
            <a:r>
              <a:rPr kumimoji="1" lang="ko-KR" altLang="en-US" dirty="0"/>
              <a:t>이클립스 마켓에서 </a:t>
            </a:r>
            <a:r>
              <a:rPr kumimoji="1" lang="en-US" altLang="ko-KR" dirty="0"/>
              <a:t>STS </a:t>
            </a:r>
            <a:r>
              <a:rPr kumimoji="1" lang="ko-KR" altLang="en-US" dirty="0" err="1"/>
              <a:t>툴킷을</a:t>
            </a:r>
            <a:r>
              <a:rPr kumimoji="1" lang="ko-KR" altLang="en-US" dirty="0"/>
              <a:t> 다운 받아야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5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상단 메뉴를 클릭해서 </a:t>
            </a:r>
            <a:r>
              <a:rPr kumimoji="1" lang="en-US" altLang="ko-KR" dirty="0"/>
              <a:t>Help – Eclipse Marketplace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IDE </a:t>
            </a:r>
            <a:r>
              <a:rPr kumimoji="1" lang="ko-KR" altLang="en-US" dirty="0"/>
              <a:t>에서는 많은 기능들을 플러그인 형태로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원하는 기능들을 다운 받아서 붙여 넣을 수 있는 기능들인데요</a:t>
            </a:r>
            <a:endParaRPr kumimoji="1" lang="en-US" altLang="ko-KR" dirty="0"/>
          </a:p>
          <a:p>
            <a:r>
              <a:rPr kumimoji="1" lang="ko-KR" altLang="en-US" dirty="0"/>
              <a:t>과거에는 이런 기능을 사용하기 위해서 </a:t>
            </a:r>
            <a:r>
              <a:rPr kumimoji="1" lang="en-US" altLang="ko-KR" dirty="0"/>
              <a:t>jar </a:t>
            </a:r>
            <a:r>
              <a:rPr kumimoji="1" lang="ko-KR" altLang="en-US" dirty="0"/>
              <a:t>라는 압축된 파일의 </a:t>
            </a:r>
            <a:r>
              <a:rPr kumimoji="1" lang="ko-KR" altLang="en-US" dirty="0" err="1"/>
              <a:t>기능형태의</a:t>
            </a:r>
            <a:r>
              <a:rPr kumimoji="1" lang="ko-KR" altLang="en-US" dirty="0"/>
              <a:t> 라이브러리들을 </a:t>
            </a:r>
            <a:endParaRPr kumimoji="1" lang="en-US" altLang="ko-KR" dirty="0"/>
          </a:p>
          <a:p>
            <a:r>
              <a:rPr kumimoji="1" lang="ko-KR" altLang="en-US" dirty="0"/>
              <a:t>불러와서 넣어주어야 하는 번거로움들이 있었지만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최근에는 이렇게 마켓에서 다운 받고 </a:t>
            </a:r>
            <a:r>
              <a:rPr kumimoji="1" lang="ko-KR" altLang="en-US" dirty="0" err="1"/>
              <a:t>재시작을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한번하면</a:t>
            </a:r>
            <a:r>
              <a:rPr kumimoji="1" lang="ko-KR" altLang="en-US" dirty="0"/>
              <a:t> 해당</a:t>
            </a:r>
            <a:endParaRPr kumimoji="1" lang="en-US" altLang="ko-KR" dirty="0"/>
          </a:p>
          <a:p>
            <a:r>
              <a:rPr kumimoji="1" lang="ko-KR" altLang="en-US" dirty="0"/>
              <a:t>기능들을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8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 마켓 </a:t>
            </a:r>
            <a:r>
              <a:rPr kumimoji="1" lang="ko-KR" altLang="en-US" dirty="0" err="1"/>
              <a:t>플레이스에서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sts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검색을 하면 스프링 툴이 여러가지 종류가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스프링 </a:t>
            </a:r>
            <a:r>
              <a:rPr kumimoji="1" lang="ko-KR" altLang="en-US" dirty="0" err="1"/>
              <a:t>툴스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우측 하단에 </a:t>
            </a:r>
            <a:r>
              <a:rPr kumimoji="1" lang="en-US" altLang="ko-KR" dirty="0"/>
              <a:t>install </a:t>
            </a:r>
            <a:r>
              <a:rPr kumimoji="1" lang="ko-KR" altLang="en-US" dirty="0"/>
              <a:t>을 눌러주시면 자동으로 설치가 완료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1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oracle.com/technetwork/java/javase/downloads/jdk8-downloads-2133151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26CDF-C36D-6841-8376-C762323B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9" y="1247042"/>
            <a:ext cx="1155700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C59AC4-E11D-BD40-A8E7-F2BF5152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91" y="1253202"/>
            <a:ext cx="3647457" cy="4755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EE9D21-FB8C-3046-8444-DEFFBB508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82" y="1247042"/>
            <a:ext cx="4543443" cy="47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26CDF-C36D-6841-8376-C762323B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9" y="1247042"/>
            <a:ext cx="1155700" cy="1409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A5C324-FAE3-EE40-A74F-8CF24A8B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34" y="1338533"/>
            <a:ext cx="3154865" cy="4180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5605C4-D020-7341-BF28-8E8C94686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81" y="1338533"/>
            <a:ext cx="3169703" cy="41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DE0FFD-ACCF-4D46-8E9E-87315603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40" y="975349"/>
            <a:ext cx="7487320" cy="49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8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DE0FFD-ACCF-4D46-8E9E-87315603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40" y="975349"/>
            <a:ext cx="7487320" cy="49073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6C4B8A-EF4F-4749-A843-2B93811D2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70" y="975349"/>
            <a:ext cx="2748660" cy="4016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11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74DE85-F0FA-1040-96F2-2F58C8403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" y="1786255"/>
            <a:ext cx="5467360" cy="3165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6FD6DA-C218-7C4C-8C8A-B7AFE3B2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786255"/>
            <a:ext cx="5492057" cy="31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3B5086-7BA5-5140-94D7-7BB894DBC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7" y="1757782"/>
            <a:ext cx="5841451" cy="3342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32604D-F9D2-7544-BE2D-0DC1E884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35" y="1511667"/>
            <a:ext cx="5097546" cy="38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A47BD-0E95-1E48-A124-9480150D4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73" y="971999"/>
            <a:ext cx="7154975" cy="51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A81AB-72D9-2D47-B8FE-37E28E8D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54" y="1038051"/>
            <a:ext cx="7443928" cy="5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D70009-04A9-9645-9C89-6C8AF5A0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85" y="1204669"/>
            <a:ext cx="6492849" cy="51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A81AB-72D9-2D47-B8FE-37E28E8D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1121898"/>
            <a:ext cx="5737434" cy="4057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B79D88-3F0E-4A41-B984-0DE76BA9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59" y="1121898"/>
            <a:ext cx="4123884" cy="45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1D2E77-8A96-AD43-AD67-29EB36CA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97" y="1430994"/>
            <a:ext cx="8308206" cy="4627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02EDDB-B70D-1D43-8030-F0BB480AC9B5}"/>
              </a:ext>
            </a:extLst>
          </p:cNvPr>
          <p:cNvSpPr/>
          <p:nvPr/>
        </p:nvSpPr>
        <p:spPr>
          <a:xfrm>
            <a:off x="1941897" y="1030884"/>
            <a:ext cx="5962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사용할 프로젝트 예시</a:t>
            </a:r>
          </a:p>
        </p:txBody>
      </p:sp>
    </p:spTree>
    <p:extLst>
      <p:ext uri="{BB962C8B-B14F-4D97-AF65-F5344CB8AC3E}">
        <p14:creationId xmlns:p14="http://schemas.microsoft.com/office/powerpoint/2010/main" val="7937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55629-9706-2944-AC3D-3E7E404A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40" y="975349"/>
            <a:ext cx="7487320" cy="49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1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FC047D-3BC1-A145-A313-4012558A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76" y="1737814"/>
            <a:ext cx="8584276" cy="41137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D86F08-EA95-364A-BEAA-268FBBCEB07C}"/>
              </a:ext>
            </a:extLst>
          </p:cNvPr>
          <p:cNvSpPr/>
          <p:nvPr/>
        </p:nvSpPr>
        <p:spPr>
          <a:xfrm>
            <a:off x="3048000" y="10914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www.eclipse.org</a:t>
            </a:r>
            <a:r>
              <a:rPr lang="ko-KR" altLang="en-US" dirty="0"/>
              <a:t>/</a:t>
            </a:r>
            <a:r>
              <a:rPr lang="ko-KR" altLang="en-US" dirty="0" err="1"/>
              <a:t>downloads</a:t>
            </a:r>
            <a:r>
              <a:rPr lang="ko-KR" altLang="en-US" dirty="0"/>
              <a:t>/</a:t>
            </a:r>
            <a:r>
              <a:rPr lang="ko-KR" altLang="en-US" dirty="0" err="1"/>
              <a:t>packages</a:t>
            </a:r>
            <a:r>
              <a:rPr lang="ko-KR" altLang="en-US" dirty="0"/>
              <a:t>/</a:t>
            </a:r>
            <a:r>
              <a:rPr lang="ko-KR" altLang="en-US" dirty="0" err="1"/>
              <a:t>release</a:t>
            </a:r>
            <a:r>
              <a:rPr lang="ko-KR" altLang="en-US" dirty="0"/>
              <a:t>/</a:t>
            </a:r>
            <a:r>
              <a:rPr lang="ko-KR" altLang="en-US" dirty="0" err="1"/>
              <a:t>mars</a:t>
            </a:r>
            <a:r>
              <a:rPr lang="ko-KR" altLang="en-US" dirty="0"/>
              <a:t>/</a:t>
            </a:r>
            <a:r>
              <a:rPr lang="ko-KR" altLang="en-US" dirty="0" err="1"/>
              <a:t>r</a:t>
            </a:r>
            <a:r>
              <a:rPr lang="ko-KR" altLang="en-US" dirty="0"/>
              <a:t>/</a:t>
            </a:r>
            <a:r>
              <a:rPr lang="ko-KR" altLang="en-US" dirty="0" err="1"/>
              <a:t>eclipse-ide-java-ee-developers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3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07E64-20F4-754F-935D-FEAEF03E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1997763"/>
            <a:ext cx="9581804" cy="37513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7AABCC-C451-C743-BDCE-017C0DD24809}"/>
              </a:ext>
            </a:extLst>
          </p:cNvPr>
          <p:cNvSpPr/>
          <p:nvPr/>
        </p:nvSpPr>
        <p:spPr>
          <a:xfrm>
            <a:off x="2640361" y="11088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hlinkClick r:id="rId4"/>
              </a:rPr>
              <a:t>https://www.oracle.com/technetwork/java/javase/downloads/jdk8-downloads-2133151.html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2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3B97E9-6F40-554B-A8DF-6F70D99F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40" y="975349"/>
            <a:ext cx="7487320" cy="49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5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8F077D-8594-AA44-9305-42B28BCC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/>
          <a:stretch/>
        </p:blipFill>
        <p:spPr>
          <a:xfrm>
            <a:off x="1539774" y="1030849"/>
            <a:ext cx="8822006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A1357-C464-704F-851D-7962509A8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86" y="1214978"/>
            <a:ext cx="3938105" cy="47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44731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1133</Words>
  <Application>Microsoft Macintosh PowerPoint</Application>
  <PresentationFormat>와이드스크린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Gotham</vt:lpstr>
      <vt:lpstr>Noto Sans CJK KR Bold</vt:lpstr>
      <vt:lpstr>Noto Sans CJK KR Medium</vt:lpstr>
      <vt:lpstr>Arial</vt:lpstr>
      <vt:lpstr>표지</vt:lpstr>
      <vt:lpstr>속지</vt:lpstr>
      <vt:lpstr>PowerPoint 프레젠테이션</vt:lpstr>
      <vt:lpstr>버젼 관리와 자동화 빌드툴 이해하기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  <vt:lpstr>스프링 프로젝트 세팅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104</cp:revision>
  <dcterms:created xsi:type="dcterms:W3CDTF">2018-11-30T07:55:16Z</dcterms:created>
  <dcterms:modified xsi:type="dcterms:W3CDTF">2019-11-16T08:46:49Z</dcterms:modified>
</cp:coreProperties>
</file>